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2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8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1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14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4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61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5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8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71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23DB-56D8-40C2-A2E6-4004E1328F55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C9BC-C3DB-4922-92B2-6A06815A8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1.emf"/><Relationship Id="rId4" Type="http://schemas.openxmlformats.org/officeDocument/2006/relationships/image" Target="../media/image3.jp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8dbb5d95e83415b1a3e59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8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78" y="2984734"/>
            <a:ext cx="6173252" cy="3881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0">
            <a:off x="477927" y="426903"/>
            <a:ext cx="2006371" cy="2821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9311060" y="3400343"/>
            <a:ext cx="2205150" cy="31192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0">
            <a:off x="9650716" y="317274"/>
            <a:ext cx="2085110" cy="28592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25" y="236543"/>
            <a:ext cx="2094645" cy="2880753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210640"/>
              </p:ext>
            </p:extLst>
          </p:nvPr>
        </p:nvGraphicFramePr>
        <p:xfrm>
          <a:off x="5177037" y="159912"/>
          <a:ext cx="1972520" cy="279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9" imgW="4000172" imgH="5667195" progId="AcroExch.Document.11">
                  <p:embed/>
                </p:oleObj>
              </mc:Choice>
              <mc:Fallback>
                <p:oleObj name="Acrobat Document" r:id="rId9" imgW="4000172" imgH="566719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77037" y="159912"/>
                        <a:ext cx="1972520" cy="279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00" y="295232"/>
            <a:ext cx="2079320" cy="28598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0">
            <a:off x="674767" y="3477971"/>
            <a:ext cx="2156156" cy="304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Adobe Acrobat Document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воробьева</dc:creator>
  <cp:lastModifiedBy>наталия воробьева</cp:lastModifiedBy>
  <cp:revision>3</cp:revision>
  <dcterms:created xsi:type="dcterms:W3CDTF">2018-12-03T14:35:27Z</dcterms:created>
  <dcterms:modified xsi:type="dcterms:W3CDTF">2018-12-03T15:07:50Z</dcterms:modified>
</cp:coreProperties>
</file>